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67" r:id="rId3"/>
    <p:sldId id="268" r:id="rId4"/>
    <p:sldId id="269" r:id="rId5"/>
    <p:sldId id="258" r:id="rId6"/>
    <p:sldId id="270" r:id="rId7"/>
    <p:sldId id="259" r:id="rId8"/>
    <p:sldId id="271" r:id="rId9"/>
    <p:sldId id="272" r:id="rId10"/>
    <p:sldId id="274" r:id="rId11"/>
    <p:sldId id="273" r:id="rId12"/>
    <p:sldId id="275" r:id="rId13"/>
    <p:sldId id="276" r:id="rId14"/>
    <p:sldId id="266" r:id="rId15"/>
    <p:sldId id="277" r:id="rId16"/>
    <p:sldId id="279" r:id="rId17"/>
    <p:sldId id="261" r:id="rId18"/>
    <p:sldId id="262" r:id="rId19"/>
    <p:sldId id="263" r:id="rId20"/>
    <p:sldId id="283" r:id="rId21"/>
    <p:sldId id="280" r:id="rId22"/>
    <p:sldId id="264" r:id="rId23"/>
    <p:sldId id="281" r:id="rId24"/>
    <p:sldId id="282" r:id="rId25"/>
    <p:sldId id="285" r:id="rId26"/>
    <p:sldId id="284" r:id="rId27"/>
    <p:sldId id="286" r:id="rId28"/>
    <p:sldId id="265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71"/>
    <p:restoredTop sz="94666"/>
  </p:normalViewPr>
  <p:slideViewPr>
    <p:cSldViewPr snapToGrid="0" snapToObjects="1">
      <p:cViewPr varScale="1">
        <p:scale>
          <a:sx n="101" d="100"/>
          <a:sy n="101" d="100"/>
        </p:scale>
        <p:origin x="21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BD4C42-FC9D-FB43-97E6-1A8DC70E810B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3E3E44-5E34-4A49-88FC-C4481F96F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752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blog.firststepcoding.com/html-css-and-javascript-are-just-nouns-adjectives-and-verbs-ba781a2d9a28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pmjs.com/package/socket.io" TargetMode="External"/><Relationship Id="rId13" Type="http://schemas.openxmlformats.org/officeDocument/2006/relationships/image" Target="../media/image1.png"/><Relationship Id="rId3" Type="http://schemas.openxmlformats.org/officeDocument/2006/relationships/hyperlink" Target="https://www.jetbrains.com/student/" TargetMode="External"/><Relationship Id="rId7" Type="http://schemas.openxmlformats.org/officeDocument/2006/relationships/hyperlink" Target="https://www.npmjs.com/package/express" TargetMode="External"/><Relationship Id="rId12" Type="http://schemas.openxmlformats.org/officeDocument/2006/relationships/hyperlink" Target="https://jquery.com/" TargetMode="External"/><Relationship Id="rId2" Type="http://schemas.openxmlformats.org/officeDocument/2006/relationships/hyperlink" Target="https://www.jetbrains.com/webstor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odejs.org/en/" TargetMode="External"/><Relationship Id="rId11" Type="http://schemas.openxmlformats.org/officeDocument/2006/relationships/hyperlink" Target="https://getbootstrap.com/docs/3.3/customize/" TargetMode="External"/><Relationship Id="rId5" Type="http://schemas.openxmlformats.org/officeDocument/2006/relationships/hyperlink" Target="https://www.freemysqlhosting.net/" TargetMode="External"/><Relationship Id="rId10" Type="http://schemas.openxmlformats.org/officeDocument/2006/relationships/hyperlink" Target="http://getbootstrap.com/" TargetMode="External"/><Relationship Id="rId4" Type="http://schemas.openxmlformats.org/officeDocument/2006/relationships/hyperlink" Target="https://www.phpmyadmin.net/" TargetMode="External"/><Relationship Id="rId9" Type="http://schemas.openxmlformats.org/officeDocument/2006/relationships/hyperlink" Target="https://www.npmjs.com/package/mysq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Full stack development with JavaScript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Instructors</a:t>
            </a:r>
          </a:p>
          <a:p>
            <a:r>
              <a:rPr lang="en-US" dirty="0"/>
              <a:t>Miss. Amrita Das</a:t>
            </a:r>
          </a:p>
          <a:p>
            <a:r>
              <a:rPr lang="en-US" dirty="0"/>
              <a:t>Mr. Haseeb Iqbal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5" y="6359040"/>
            <a:ext cx="2404533" cy="40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19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cont.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63" y="2167595"/>
            <a:ext cx="8596312" cy="38674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82" y="121956"/>
            <a:ext cx="2404533" cy="40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49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cont.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645" y="2236766"/>
            <a:ext cx="9155211" cy="21320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82" y="121956"/>
            <a:ext cx="2404533" cy="40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71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&amp; JQuery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94" t="1835" r="25176" b="-1"/>
          <a:stretch/>
        </p:blipFill>
        <p:spPr>
          <a:xfrm>
            <a:off x="5320900" y="2026225"/>
            <a:ext cx="1714088" cy="25263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33"/>
          <a:stretch/>
        </p:blipFill>
        <p:spPr>
          <a:xfrm>
            <a:off x="491071" y="1930400"/>
            <a:ext cx="2243623" cy="2511518"/>
          </a:xfrm>
          <a:prstGeom prst="rect">
            <a:avLst/>
          </a:prstGeom>
        </p:spPr>
      </p:pic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65"/>
          <a:stretch/>
        </p:blipFill>
        <p:spPr>
          <a:xfrm>
            <a:off x="2531498" y="2026225"/>
            <a:ext cx="2789401" cy="24156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46"/>
          <a:stretch/>
        </p:blipFill>
        <p:spPr>
          <a:xfrm>
            <a:off x="7034987" y="1888062"/>
            <a:ext cx="2272952" cy="26839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82" y="121956"/>
            <a:ext cx="2404533" cy="40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52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JQuery?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26"/>
          <a:stretch/>
        </p:blipFill>
        <p:spPr>
          <a:xfrm>
            <a:off x="677334" y="1930400"/>
            <a:ext cx="3258155" cy="28109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1" y="2821573"/>
            <a:ext cx="4182533" cy="10285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527" y="4741333"/>
            <a:ext cx="1519767" cy="17990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82" y="121956"/>
            <a:ext cx="2404533" cy="40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 defTabSz="914400">
              <a:spcBef>
                <a:spcPts val="0"/>
              </a:spcBef>
              <a:buClrTx/>
              <a:buSzTx/>
              <a:buNone/>
            </a:pPr>
            <a:r>
              <a:rPr lang="en-US" sz="3200" dirty="0"/>
              <a:t>HTML, CSS, and JavaScript are just Nouns, Adjectives, and Verbs</a:t>
            </a:r>
          </a:p>
          <a:p>
            <a:pPr marL="0" indent="0" algn="r" defTabSz="914400">
              <a:spcBef>
                <a:spcPts val="0"/>
              </a:spcBef>
              <a:buClrTx/>
              <a:buSzTx/>
              <a:buNone/>
            </a:pPr>
            <a:r>
              <a:rPr lang="en-US" sz="2000" dirty="0"/>
              <a:t>[</a:t>
            </a:r>
            <a:r>
              <a:rPr lang="en-US" sz="2000" dirty="0">
                <a:hlinkClick r:id="rId2"/>
              </a:rPr>
              <a:t>Andy Tiffany</a:t>
            </a:r>
            <a:r>
              <a:rPr lang="en-US" sz="2000" dirty="0"/>
              <a:t>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82" y="121956"/>
            <a:ext cx="2404533" cy="40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17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server side JS?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5853" y="2160588"/>
            <a:ext cx="6900332" cy="38814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82" y="121956"/>
            <a:ext cx="2404533" cy="40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3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Node.JS</a:t>
            </a:r>
            <a:r>
              <a:rPr lang="en-US" dirty="0"/>
              <a:t> Control Flow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33" y="1930400"/>
            <a:ext cx="7030269" cy="38814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82" y="121956"/>
            <a:ext cx="2404533" cy="40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310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JS / </a:t>
            </a:r>
            <a:r>
              <a:rPr lang="en-US" dirty="0" err="1"/>
              <a:t>Express.js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One language for client and server</a:t>
            </a:r>
          </a:p>
          <a:p>
            <a:r>
              <a:rPr lang="en-US" dirty="0"/>
              <a:t>Express JS</a:t>
            </a:r>
          </a:p>
          <a:p>
            <a:pPr lvl="1"/>
            <a:r>
              <a:rPr lang="en-US" dirty="0"/>
              <a:t>MVC</a:t>
            </a:r>
          </a:p>
          <a:p>
            <a:r>
              <a:rPr lang="en-US" dirty="0"/>
              <a:t>Directory Structure</a:t>
            </a:r>
          </a:p>
          <a:p>
            <a:pPr lvl="1"/>
            <a:r>
              <a:rPr lang="en-US" dirty="0" err="1"/>
              <a:t>Package.json</a:t>
            </a:r>
            <a:endParaRPr lang="en-US" dirty="0"/>
          </a:p>
          <a:p>
            <a:pPr lvl="1"/>
            <a:r>
              <a:rPr lang="en-US" dirty="0" err="1"/>
              <a:t>App.js</a:t>
            </a:r>
            <a:endParaRPr lang="en-US" dirty="0"/>
          </a:p>
          <a:p>
            <a:pPr lvl="1"/>
            <a:r>
              <a:rPr lang="en-US" dirty="0"/>
              <a:t>Routes</a:t>
            </a:r>
          </a:p>
          <a:p>
            <a:pPr lvl="1"/>
            <a:r>
              <a:rPr lang="en-US" dirty="0"/>
              <a:t>Models</a:t>
            </a:r>
          </a:p>
          <a:p>
            <a:pPr lvl="1"/>
            <a:r>
              <a:rPr lang="en-US" dirty="0"/>
              <a:t>Views</a:t>
            </a:r>
          </a:p>
          <a:p>
            <a:pPr lvl="1"/>
            <a:r>
              <a:rPr lang="en-US" dirty="0"/>
              <a:t>Public</a:t>
            </a:r>
          </a:p>
          <a:p>
            <a:r>
              <a:rPr lang="en-US" dirty="0"/>
              <a:t>URL Rewriting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82" y="121956"/>
            <a:ext cx="2404533" cy="4064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867" y="1873938"/>
            <a:ext cx="2929467" cy="320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74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Socket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</a:t>
            </a:r>
          </a:p>
          <a:p>
            <a:r>
              <a:rPr lang="en-US" dirty="0"/>
              <a:t>Ajax</a:t>
            </a:r>
          </a:p>
          <a:p>
            <a:r>
              <a:rPr lang="en-US" dirty="0" err="1"/>
              <a:t>Socket.io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82" y="121956"/>
            <a:ext cx="2404533" cy="4064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00" y="2315633"/>
            <a:ext cx="6455483" cy="208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92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DB Design</a:t>
            </a:r>
          </a:p>
          <a:p>
            <a:r>
              <a:rPr lang="en-US" dirty="0"/>
              <a:t>Choose a DBMS (MySQL)</a:t>
            </a:r>
          </a:p>
          <a:p>
            <a:r>
              <a:rPr lang="en-US" dirty="0"/>
              <a:t>DB Communication in Model (MVC)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82" y="121956"/>
            <a:ext cx="2404533" cy="4064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34"/>
          <a:stretch/>
        </p:blipFill>
        <p:spPr>
          <a:xfrm>
            <a:off x="5034039" y="1278467"/>
            <a:ext cx="4239963" cy="412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29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Full stack development?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Front End (Client Side)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HTML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CSS &amp; Bootstrap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JQuery</a:t>
            </a:r>
          </a:p>
          <a:p>
            <a:pPr>
              <a:buFont typeface="+mj-lt"/>
              <a:buAutoNum type="arabicPeriod"/>
            </a:pPr>
            <a:r>
              <a:rPr lang="en-US" dirty="0"/>
              <a:t>Back end (Server Side)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Framework (Express.js)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Database (MySQL/Mongo DB)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Socket Communication (</a:t>
            </a:r>
            <a:r>
              <a:rPr lang="en-US" dirty="0" err="1"/>
              <a:t>Socket.io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82" y="121956"/>
            <a:ext cx="2404533" cy="40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196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ym typeface="Wingdings"/>
              </a:rPr>
              <a:t>Further Questions? </a:t>
            </a:r>
            <a:endParaRPr lang="en-US" sz="5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82" y="121956"/>
            <a:ext cx="2404533" cy="40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88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Inventory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Login</a:t>
            </a:r>
          </a:p>
          <a:p>
            <a:r>
              <a:rPr lang="en-US" dirty="0"/>
              <a:t>Create</a:t>
            </a:r>
          </a:p>
          <a:p>
            <a:r>
              <a:rPr lang="en-US" dirty="0"/>
              <a:t>Select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82" y="121956"/>
            <a:ext cx="2404533" cy="40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0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ym typeface="Wingdings"/>
              </a:rPr>
              <a:t>Further Questions? </a:t>
            </a:r>
            <a:endParaRPr lang="en-US" sz="5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82" y="121956"/>
            <a:ext cx="2404533" cy="40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7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Inventory Management</a:t>
            </a:r>
          </a:p>
          <a:p>
            <a:pPr lvl="1"/>
            <a:r>
              <a:rPr lang="en-US" dirty="0"/>
              <a:t>Login</a:t>
            </a:r>
          </a:p>
          <a:p>
            <a:pPr lvl="1"/>
            <a:r>
              <a:rPr lang="en-US" dirty="0"/>
              <a:t>Create</a:t>
            </a:r>
          </a:p>
          <a:p>
            <a:pPr lvl="1"/>
            <a:r>
              <a:rPr lang="en-US" dirty="0"/>
              <a:t>Select</a:t>
            </a:r>
          </a:p>
          <a:p>
            <a:pPr lvl="1"/>
            <a:r>
              <a:rPr lang="en-US" dirty="0"/>
              <a:t>Delete</a:t>
            </a:r>
          </a:p>
          <a:p>
            <a:pPr lvl="1"/>
            <a:r>
              <a:rPr lang="en-US" dirty="0"/>
              <a:t>Update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82" y="121956"/>
            <a:ext cx="2404533" cy="40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84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06" y="1246188"/>
            <a:ext cx="5645194" cy="430647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82" y="121956"/>
            <a:ext cx="2404533" cy="40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02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User Real-time communication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82" y="121956"/>
            <a:ext cx="2404533" cy="4064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02" y="2011629"/>
            <a:ext cx="88011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12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Introduction to Meteor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64" b="34999"/>
          <a:stretch/>
        </p:blipFill>
        <p:spPr>
          <a:xfrm>
            <a:off x="2435668" y="2470023"/>
            <a:ext cx="5080000" cy="1571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82" y="121956"/>
            <a:ext cx="2404533" cy="40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37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ym typeface="Wingdings"/>
              </a:rPr>
              <a:t>Further Questions? </a:t>
            </a:r>
            <a:endParaRPr lang="en-US" sz="5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82" y="121956"/>
            <a:ext cx="2404533" cy="40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988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5400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/>
              <a:t>Thank you </a:t>
            </a:r>
            <a:r>
              <a:rPr lang="en-US" sz="5400" dirty="0">
                <a:sym typeface="Wingdings"/>
              </a:rPr>
              <a:t> </a:t>
            </a:r>
            <a:endParaRPr lang="en-US" sz="5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82" y="121956"/>
            <a:ext cx="2404533" cy="4064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14351" y="6041362"/>
            <a:ext cx="3587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adamritadas@gmail.com</a:t>
            </a:r>
          </a:p>
          <a:p>
            <a:r>
              <a:rPr lang="en-US" dirty="0"/>
              <a:t>Haseeb.iqbal@student.fh-kiel.de</a:t>
            </a:r>
          </a:p>
        </p:txBody>
      </p:sp>
    </p:spTree>
    <p:extLst>
      <p:ext uri="{BB962C8B-B14F-4D97-AF65-F5344CB8AC3E}">
        <p14:creationId xmlns:p14="http://schemas.microsoft.com/office/powerpoint/2010/main" val="77392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and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Tools</a:t>
            </a:r>
          </a:p>
          <a:p>
            <a:pPr lvl="1"/>
            <a:r>
              <a:rPr lang="en-US" dirty="0"/>
              <a:t>IDE (</a:t>
            </a:r>
            <a:r>
              <a:rPr lang="en-US" dirty="0">
                <a:hlinkClick r:id="rId2"/>
              </a:rPr>
              <a:t>Web Strom</a:t>
            </a:r>
            <a:r>
              <a:rPr lang="en-US" dirty="0"/>
              <a:t>)</a:t>
            </a:r>
          </a:p>
          <a:p>
            <a:pPr lvl="2"/>
            <a:r>
              <a:rPr lang="en-US" dirty="0">
                <a:hlinkClick r:id="rId3"/>
              </a:rPr>
              <a:t>Free Student license</a:t>
            </a:r>
            <a:endParaRPr lang="en-US" dirty="0"/>
          </a:p>
          <a:p>
            <a:pPr lvl="1"/>
            <a:r>
              <a:rPr lang="en-US" dirty="0"/>
              <a:t>MySQL (</a:t>
            </a:r>
            <a:r>
              <a:rPr lang="en-US" dirty="0">
                <a:hlinkClick r:id="rId4"/>
              </a:rPr>
              <a:t>PhpMyAdmin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freemysqlhosting.net</a:t>
            </a:r>
            <a:r>
              <a:rPr lang="en-US" dirty="0"/>
              <a:t>)</a:t>
            </a:r>
          </a:p>
          <a:p>
            <a:pPr lvl="1"/>
            <a:r>
              <a:rPr lang="en-US" dirty="0" err="1">
                <a:hlinkClick r:id="rId6"/>
              </a:rPr>
              <a:t>Node.JS</a:t>
            </a:r>
            <a:endParaRPr lang="en-US" dirty="0"/>
          </a:p>
          <a:p>
            <a:r>
              <a:rPr lang="en-US" dirty="0"/>
              <a:t>Technology / Libraries</a:t>
            </a:r>
          </a:p>
          <a:p>
            <a:pPr lvl="1"/>
            <a:r>
              <a:rPr lang="en-US" dirty="0" err="1">
                <a:hlinkClick r:id="rId7"/>
              </a:rPr>
              <a:t>Express.JS</a:t>
            </a:r>
            <a:endParaRPr lang="en-US" dirty="0"/>
          </a:p>
          <a:p>
            <a:pPr lvl="1"/>
            <a:r>
              <a:rPr lang="en-US" dirty="0" err="1">
                <a:hlinkClick r:id="rId8"/>
              </a:rPr>
              <a:t>Socket.io</a:t>
            </a:r>
            <a:endParaRPr lang="en-US" dirty="0"/>
          </a:p>
          <a:p>
            <a:pPr lvl="1"/>
            <a:r>
              <a:rPr lang="en-US" dirty="0">
                <a:hlinkClick r:id="rId9"/>
              </a:rPr>
              <a:t>MySQL</a:t>
            </a:r>
            <a:endParaRPr lang="en-US" dirty="0"/>
          </a:p>
          <a:p>
            <a:pPr lvl="1"/>
            <a:r>
              <a:rPr lang="en-US" dirty="0">
                <a:hlinkClick r:id="rId10"/>
              </a:rPr>
              <a:t>Bootstrap</a:t>
            </a:r>
            <a:r>
              <a:rPr lang="en-US" dirty="0"/>
              <a:t> (</a:t>
            </a:r>
            <a:r>
              <a:rPr lang="en-US" dirty="0">
                <a:hlinkClick r:id="rId11"/>
              </a:rPr>
              <a:t>less</a:t>
            </a:r>
            <a:r>
              <a:rPr lang="en-US" dirty="0"/>
              <a:t>)</a:t>
            </a:r>
          </a:p>
          <a:p>
            <a:pPr lvl="1"/>
            <a:r>
              <a:rPr lang="en-US" dirty="0" err="1">
                <a:hlinkClick r:id="rId12"/>
              </a:rPr>
              <a:t>Jquery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82" y="121956"/>
            <a:ext cx="2404533" cy="40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07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Breakdown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Day One</a:t>
            </a:r>
          </a:p>
          <a:p>
            <a:pPr lvl="1"/>
            <a:r>
              <a:rPr lang="en-US" dirty="0"/>
              <a:t>Introduction to Technologies </a:t>
            </a:r>
          </a:p>
          <a:p>
            <a:pPr lvl="1"/>
            <a:r>
              <a:rPr lang="en-US" dirty="0"/>
              <a:t>Inventory Management</a:t>
            </a:r>
          </a:p>
          <a:p>
            <a:pPr lvl="2"/>
            <a:r>
              <a:rPr lang="en-US" dirty="0"/>
              <a:t>Create Products</a:t>
            </a:r>
          </a:p>
          <a:p>
            <a:pPr lvl="2"/>
            <a:r>
              <a:rPr lang="en-US" dirty="0"/>
              <a:t>Retrieve Products</a:t>
            </a:r>
          </a:p>
          <a:p>
            <a:pPr lvl="1"/>
            <a:r>
              <a:rPr lang="en-US" dirty="0"/>
              <a:t>Lunch Break 45 minutes</a:t>
            </a:r>
          </a:p>
          <a:p>
            <a:pPr lvl="1"/>
            <a:r>
              <a:rPr lang="en-US" dirty="0"/>
              <a:t>Lab 1</a:t>
            </a:r>
          </a:p>
          <a:p>
            <a:r>
              <a:rPr lang="en-US" dirty="0"/>
              <a:t>Day Two</a:t>
            </a:r>
          </a:p>
          <a:p>
            <a:pPr lvl="1"/>
            <a:r>
              <a:rPr lang="en-US" dirty="0"/>
              <a:t>Q &amp; A on Day 1</a:t>
            </a:r>
          </a:p>
          <a:p>
            <a:pPr lvl="1"/>
            <a:r>
              <a:rPr lang="en-US" dirty="0"/>
              <a:t>Inventory Management</a:t>
            </a:r>
          </a:p>
          <a:p>
            <a:pPr lvl="2"/>
            <a:r>
              <a:rPr lang="en-US" dirty="0"/>
              <a:t>Update Products</a:t>
            </a:r>
          </a:p>
          <a:p>
            <a:pPr lvl="2"/>
            <a:r>
              <a:rPr lang="en-US" dirty="0"/>
              <a:t>Delete Products</a:t>
            </a:r>
          </a:p>
          <a:p>
            <a:pPr lvl="1"/>
            <a:r>
              <a:rPr lang="en-US" dirty="0"/>
              <a:t>Introduction to Meteor</a:t>
            </a:r>
          </a:p>
          <a:p>
            <a:pPr lvl="1"/>
            <a:r>
              <a:rPr lang="en-US" dirty="0"/>
              <a:t>Multiuser real-time communication</a:t>
            </a:r>
          </a:p>
          <a:p>
            <a:pPr lvl="1"/>
            <a:r>
              <a:rPr lang="en-US" dirty="0"/>
              <a:t>Lunch Break</a:t>
            </a:r>
          </a:p>
          <a:p>
            <a:pPr lvl="1"/>
            <a:r>
              <a:rPr lang="en-US" dirty="0"/>
              <a:t>Lab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82" y="121956"/>
            <a:ext cx="2404533" cy="40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90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82" y="1929085"/>
            <a:ext cx="5173220" cy="376991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82" y="121956"/>
            <a:ext cx="2404533" cy="4064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33"/>
          <a:stretch/>
        </p:blipFill>
        <p:spPr>
          <a:xfrm>
            <a:off x="5850554" y="1738443"/>
            <a:ext cx="3708400" cy="415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46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cont.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82" y="121956"/>
            <a:ext cx="2404533" cy="40641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127" y="2011629"/>
            <a:ext cx="6019018" cy="335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25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82" y="121956"/>
            <a:ext cx="2404533" cy="406415"/>
          </a:xfrm>
          <a:prstGeom prst="rect">
            <a:avLst/>
          </a:prstGeom>
        </p:spPr>
      </p:pic>
      <p:pic>
        <p:nvPicPr>
          <p:cNvPr id="9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65"/>
          <a:stretch/>
        </p:blipFill>
        <p:spPr>
          <a:xfrm>
            <a:off x="4530617" y="1607403"/>
            <a:ext cx="4673146" cy="4047065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33"/>
          <a:stretch/>
        </p:blipFill>
        <p:spPr>
          <a:xfrm>
            <a:off x="1016000" y="1503274"/>
            <a:ext cx="3708400" cy="415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24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cont.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Selector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	p  {</a:t>
            </a:r>
          </a:p>
          <a:p>
            <a:pPr marL="0" indent="0">
              <a:buNone/>
            </a:pPr>
            <a:r>
              <a:rPr lang="en-US" dirty="0"/>
              <a:t>			</a:t>
            </a:r>
            <a:r>
              <a:rPr lang="en-US" sz="2000" spc="600" dirty="0"/>
              <a:t>color </a:t>
            </a:r>
            <a:r>
              <a:rPr lang="en-US" dirty="0"/>
              <a:t>	:  		</a:t>
            </a:r>
            <a:r>
              <a:rPr lang="en-US" spc="600" dirty="0"/>
              <a:t>red</a:t>
            </a:r>
            <a:r>
              <a:rPr lang="en-US" dirty="0"/>
              <a:t>     ;</a:t>
            </a:r>
          </a:p>
          <a:p>
            <a:pPr marL="0" indent="0">
              <a:buNone/>
            </a:pPr>
            <a:r>
              <a:rPr lang="en-US" dirty="0"/>
              <a:t>			property        	property value</a:t>
            </a:r>
          </a:p>
          <a:p>
            <a:pPr marL="0" indent="0">
              <a:buNone/>
            </a:pPr>
            <a:r>
              <a:rPr lang="en-US" dirty="0"/>
              <a:t>		}</a:t>
            </a:r>
          </a:p>
          <a:p>
            <a:endParaRPr lang="en-US" dirty="0"/>
          </a:p>
        </p:txBody>
      </p:sp>
      <p:sp>
        <p:nvSpPr>
          <p:cNvPr id="8" name="Left Bracket 7"/>
          <p:cNvSpPr/>
          <p:nvPr/>
        </p:nvSpPr>
        <p:spPr>
          <a:xfrm rot="-5400000">
            <a:off x="2539999" y="3268142"/>
            <a:ext cx="67739" cy="1016000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151466" y="2489200"/>
            <a:ext cx="440267" cy="592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ket 13"/>
          <p:cNvSpPr/>
          <p:nvPr/>
        </p:nvSpPr>
        <p:spPr>
          <a:xfrm rot="-5400000">
            <a:off x="4614333" y="3107274"/>
            <a:ext cx="67740" cy="1337734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Left Bracket 14"/>
          <p:cNvSpPr/>
          <p:nvPr/>
        </p:nvSpPr>
        <p:spPr>
          <a:xfrm rot="-5400000">
            <a:off x="3656235" y="2640232"/>
            <a:ext cx="152398" cy="3541803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827866" y="4532856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Declaration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82" y="121956"/>
            <a:ext cx="2404533" cy="40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46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94" t="1835" r="23774" b="-1"/>
          <a:stretch/>
        </p:blipFill>
        <p:spPr>
          <a:xfrm>
            <a:off x="6311447" y="2026225"/>
            <a:ext cx="2065867" cy="252636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33"/>
          <a:stretch/>
        </p:blipFill>
        <p:spPr>
          <a:xfrm>
            <a:off x="1100667" y="1930400"/>
            <a:ext cx="2243623" cy="2511518"/>
          </a:xfrm>
          <a:prstGeom prst="rect">
            <a:avLst/>
          </a:prstGeom>
        </p:spPr>
      </p:pic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65"/>
          <a:stretch/>
        </p:blipFill>
        <p:spPr>
          <a:xfrm>
            <a:off x="3344290" y="2026225"/>
            <a:ext cx="2789401" cy="24156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82" y="121956"/>
            <a:ext cx="2404533" cy="40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69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78C145E-6CCC-FB47-8058-00B474ECC062}">
  <we:reference id="wa104178141" version="3.1.2.28" store="en-US" storeType="OMEX"/>
  <we:alternateReferences>
    <we:reference id="WA104178141" version="3.1.2.28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323</TotalTime>
  <Words>288</Words>
  <Application>Microsoft Macintosh PowerPoint</Application>
  <PresentationFormat>Widescreen</PresentationFormat>
  <Paragraphs>102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Trebuchet MS</vt:lpstr>
      <vt:lpstr>Wingdings</vt:lpstr>
      <vt:lpstr>Wingdings 3</vt:lpstr>
      <vt:lpstr>Facet</vt:lpstr>
      <vt:lpstr>Full stack development with JavaScript</vt:lpstr>
      <vt:lpstr>What is Full stack development?</vt:lpstr>
      <vt:lpstr>Tools and Technologies</vt:lpstr>
      <vt:lpstr>Course Breakdown</vt:lpstr>
      <vt:lpstr>HTML</vt:lpstr>
      <vt:lpstr>HTML cont.</vt:lpstr>
      <vt:lpstr>CSS</vt:lpstr>
      <vt:lpstr>CSS cont.</vt:lpstr>
      <vt:lpstr>Bootstrap</vt:lpstr>
      <vt:lpstr>Bootstrap cont.</vt:lpstr>
      <vt:lpstr>Bootstrap cont.</vt:lpstr>
      <vt:lpstr>JavaScript &amp; JQuery</vt:lpstr>
      <vt:lpstr>Why JQuery?</vt:lpstr>
      <vt:lpstr>PowerPoint Presentation</vt:lpstr>
      <vt:lpstr>Why server side JS?</vt:lpstr>
      <vt:lpstr>Node.JS Control Flow</vt:lpstr>
      <vt:lpstr>Node JS / Express.js</vt:lpstr>
      <vt:lpstr>Socket Programming</vt:lpstr>
      <vt:lpstr>Database</vt:lpstr>
      <vt:lpstr>PowerPoint Presentation</vt:lpstr>
      <vt:lpstr>Inventory Management</vt:lpstr>
      <vt:lpstr>PowerPoint Presentation</vt:lpstr>
      <vt:lpstr>Lab 2</vt:lpstr>
      <vt:lpstr>PowerPoint Presentation</vt:lpstr>
      <vt:lpstr>Multi User Real-time communication</vt:lpstr>
      <vt:lpstr>Introduction to Meteor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Full stack development with Javascript</dc:title>
  <dc:creator>Haseeb Iqbal</dc:creator>
  <cp:lastModifiedBy>Microsoft Office User</cp:lastModifiedBy>
  <cp:revision>137</cp:revision>
  <dcterms:created xsi:type="dcterms:W3CDTF">2017-11-08T17:55:29Z</dcterms:created>
  <dcterms:modified xsi:type="dcterms:W3CDTF">2018-11-10T01:14:54Z</dcterms:modified>
</cp:coreProperties>
</file>